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3" r:id="rId3"/>
    <p:sldId id="284" r:id="rId4"/>
    <p:sldId id="286" r:id="rId5"/>
    <p:sldId id="280" r:id="rId6"/>
    <p:sldId id="285" r:id="rId7"/>
    <p:sldId id="256" r:id="rId8"/>
    <p:sldId id="257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8" r:id="rId27"/>
    <p:sldId id="279" r:id="rId28"/>
    <p:sldId id="28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45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2F82-9197-454E-83D3-972EA8D1D4EB}" type="datetimeFigureOut">
              <a:rPr lang="en-GB" smtClean="0"/>
              <a:t>07/10/2013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E05F-6EE4-4E0E-9881-3EB9E3D72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899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2F82-9197-454E-83D3-972EA8D1D4EB}" type="datetimeFigureOut">
              <a:rPr lang="en-GB" smtClean="0"/>
              <a:t>07/10/2013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E05F-6EE4-4E0E-9881-3EB9E3D72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493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2F82-9197-454E-83D3-972EA8D1D4EB}" type="datetimeFigureOut">
              <a:rPr lang="en-GB" smtClean="0"/>
              <a:t>07/10/2013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E05F-6EE4-4E0E-9881-3EB9E3D72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92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2F82-9197-454E-83D3-972EA8D1D4EB}" type="datetimeFigureOut">
              <a:rPr lang="en-GB" smtClean="0"/>
              <a:t>07/10/2013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E05F-6EE4-4E0E-9881-3EB9E3D72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157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2F82-9197-454E-83D3-972EA8D1D4EB}" type="datetimeFigureOut">
              <a:rPr lang="en-GB" smtClean="0"/>
              <a:t>07/10/2013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E05F-6EE4-4E0E-9881-3EB9E3D72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073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2F82-9197-454E-83D3-972EA8D1D4EB}" type="datetimeFigureOut">
              <a:rPr lang="en-GB" smtClean="0"/>
              <a:t>07/10/2013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E05F-6EE4-4E0E-9881-3EB9E3D72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080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2F82-9197-454E-83D3-972EA8D1D4EB}" type="datetimeFigureOut">
              <a:rPr lang="en-GB" smtClean="0"/>
              <a:t>07/10/2013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E05F-6EE4-4E0E-9881-3EB9E3D72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576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2F82-9197-454E-83D3-972EA8D1D4EB}" type="datetimeFigureOut">
              <a:rPr lang="en-GB" smtClean="0"/>
              <a:t>07/10/2013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E05F-6EE4-4E0E-9881-3EB9E3D72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154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2F82-9197-454E-83D3-972EA8D1D4EB}" type="datetimeFigureOut">
              <a:rPr lang="en-GB" smtClean="0"/>
              <a:t>07/10/2013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E05F-6EE4-4E0E-9881-3EB9E3D72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066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2F82-9197-454E-83D3-972EA8D1D4EB}" type="datetimeFigureOut">
              <a:rPr lang="en-GB" smtClean="0"/>
              <a:t>07/10/2013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E05F-6EE4-4E0E-9881-3EB9E3D72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756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E2F82-9197-454E-83D3-972EA8D1D4EB}" type="datetimeFigureOut">
              <a:rPr lang="en-GB" smtClean="0"/>
              <a:t>07/10/2013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E05F-6EE4-4E0E-9881-3EB9E3D72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998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E2F82-9197-454E-83D3-972EA8D1D4EB}" type="datetimeFigureOut">
              <a:rPr lang="en-GB" smtClean="0"/>
              <a:t>07/10/2013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2E05F-6EE4-4E0E-9881-3EB9E3D72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59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48"/>
          <a:stretch/>
        </p:blipFill>
        <p:spPr>
          <a:xfrm>
            <a:off x="256084" y="3933056"/>
            <a:ext cx="7872326" cy="2211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692696"/>
            <a:ext cx="71287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Arial" pitchFamily="34" charset="0"/>
                <a:cs typeface="Arial" pitchFamily="34" charset="0"/>
              </a:rPr>
              <a:t>Foundations of Physics 2A</a:t>
            </a:r>
          </a:p>
          <a:p>
            <a:r>
              <a:rPr lang="en-GB" sz="3600" dirty="0" smtClean="0">
                <a:latin typeface="Arial" pitchFamily="34" charset="0"/>
                <a:cs typeface="Arial" pitchFamily="34" charset="0"/>
              </a:rPr>
              <a:t>Quantum MECHANICS </a:t>
            </a:r>
          </a:p>
          <a:p>
            <a:r>
              <a:rPr lang="en-GB" sz="3600" dirty="0" smtClean="0">
                <a:latin typeface="Arial" pitchFamily="34" charset="0"/>
                <a:cs typeface="Arial" pitchFamily="34" charset="0"/>
              </a:rPr>
              <a:t>Prof Done</a:t>
            </a:r>
          </a:p>
          <a:p>
            <a:endParaRPr lang="en-GB" sz="3600" dirty="0">
              <a:latin typeface="Arial" pitchFamily="34" charset="0"/>
              <a:cs typeface="Arial" pitchFamily="34" charset="0"/>
            </a:endParaRPr>
          </a:p>
          <a:p>
            <a:r>
              <a:rPr lang="en-GB" sz="3600" dirty="0">
                <a:latin typeface="Arial" pitchFamily="34" charset="0"/>
                <a:cs typeface="Arial" pitchFamily="34" charset="0"/>
              </a:rPr>
              <a:t>C</a:t>
            </a:r>
            <a:r>
              <a:rPr lang="en-GB" sz="3600" dirty="0" smtClean="0">
                <a:latin typeface="Arial" pitchFamily="34" charset="0"/>
                <a:cs typeface="Arial" pitchFamily="34" charset="0"/>
              </a:rPr>
              <a:t>alculate energy levels of H 	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762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05050"/>
            <a:ext cx="7620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4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05050"/>
            <a:ext cx="7620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4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05050"/>
            <a:ext cx="7620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05050"/>
            <a:ext cx="7620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6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05050"/>
            <a:ext cx="7620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8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05050"/>
            <a:ext cx="7620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5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05050"/>
            <a:ext cx="7620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1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05050"/>
            <a:ext cx="7620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1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05050"/>
            <a:ext cx="7620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4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05050"/>
            <a:ext cx="7620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8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692696"/>
            <a:ext cx="88924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Arial" pitchFamily="34" charset="0"/>
                <a:cs typeface="Arial" pitchFamily="34" charset="0"/>
              </a:rPr>
              <a:t>Books:</a:t>
            </a:r>
          </a:p>
          <a:p>
            <a:r>
              <a:rPr lang="en-GB" sz="3600" dirty="0" err="1" smtClean="0">
                <a:latin typeface="Arial" pitchFamily="34" charset="0"/>
                <a:cs typeface="Arial" pitchFamily="34" charset="0"/>
              </a:rPr>
              <a:t>Bransden</a:t>
            </a:r>
            <a:r>
              <a:rPr lang="en-GB" sz="3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GB" sz="3600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GB" sz="3600" dirty="0" err="1" smtClean="0">
                <a:latin typeface="Arial" pitchFamily="34" charset="0"/>
                <a:cs typeface="Arial" pitchFamily="34" charset="0"/>
              </a:rPr>
              <a:t>Joachain</a:t>
            </a:r>
            <a:endParaRPr lang="en-GB" sz="3600" dirty="0" smtClean="0">
              <a:latin typeface="Arial" pitchFamily="34" charset="0"/>
              <a:cs typeface="Arial" pitchFamily="34" charset="0"/>
            </a:endParaRPr>
          </a:p>
          <a:p>
            <a:endParaRPr lang="en-GB" sz="3600" dirty="0">
              <a:latin typeface="Arial" pitchFamily="34" charset="0"/>
              <a:cs typeface="Arial" pitchFamily="34" charset="0"/>
            </a:endParaRPr>
          </a:p>
          <a:p>
            <a:r>
              <a:rPr lang="en-GB" sz="3600" dirty="0" smtClean="0">
                <a:latin typeface="Arial" pitchFamily="34" charset="0"/>
                <a:cs typeface="Arial" pitchFamily="34" charset="0"/>
              </a:rPr>
              <a:t>Syllabus defined</a:t>
            </a:r>
          </a:p>
          <a:p>
            <a:r>
              <a:rPr lang="en-GB" sz="3600" dirty="0">
                <a:latin typeface="Arial" pitchFamily="34" charset="0"/>
                <a:cs typeface="Arial" pitchFamily="34" charset="0"/>
              </a:rPr>
              <a:t>o</a:t>
            </a:r>
            <a:r>
              <a:rPr lang="en-GB" sz="3600" dirty="0" smtClean="0">
                <a:latin typeface="Arial" pitchFamily="34" charset="0"/>
                <a:cs typeface="Arial" pitchFamily="34" charset="0"/>
              </a:rPr>
              <a:t>n chapters</a:t>
            </a:r>
          </a:p>
          <a:p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1"/>
          <a:stretch/>
        </p:blipFill>
        <p:spPr>
          <a:xfrm>
            <a:off x="4000500" y="332656"/>
            <a:ext cx="5431532" cy="63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11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05050"/>
            <a:ext cx="7620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6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05050"/>
            <a:ext cx="7620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7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05050"/>
            <a:ext cx="7620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6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05050"/>
            <a:ext cx="7620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6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05050"/>
            <a:ext cx="7620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0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05050"/>
            <a:ext cx="7620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8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05050"/>
            <a:ext cx="7620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3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05050"/>
            <a:ext cx="7620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4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412776"/>
            <a:ext cx="71287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Arial" pitchFamily="34" charset="0"/>
                <a:cs typeface="Arial" pitchFamily="34" charset="0"/>
              </a:rPr>
              <a:t>Review of L1</a:t>
            </a:r>
          </a:p>
          <a:p>
            <a:r>
              <a:rPr lang="en-GB" sz="3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GB" sz="3600" dirty="0" err="1" smtClean="0">
                <a:latin typeface="Arial" pitchFamily="34" charset="0"/>
                <a:cs typeface="Arial" pitchFamily="34" charset="0"/>
              </a:rPr>
              <a:t>Schroedingers</a:t>
            </a:r>
            <a:r>
              <a:rPr lang="en-GB" sz="3600" dirty="0" smtClean="0">
                <a:latin typeface="Arial" pitchFamily="34" charset="0"/>
                <a:cs typeface="Arial" pitchFamily="34" charset="0"/>
              </a:rPr>
              <a:t> equation</a:t>
            </a:r>
          </a:p>
          <a:p>
            <a:r>
              <a:rPr lang="en-GB" sz="3600" dirty="0">
                <a:latin typeface="Arial" pitchFamily="34" charset="0"/>
                <a:cs typeface="Arial" pitchFamily="34" charset="0"/>
              </a:rPr>
              <a:t>	</a:t>
            </a:r>
            <a:r>
              <a:rPr lang="en-GB" sz="3600" dirty="0" smtClean="0">
                <a:latin typeface="Arial" pitchFamily="34" charset="0"/>
                <a:cs typeface="Arial" pitchFamily="34" charset="0"/>
              </a:rPr>
              <a:t>probability waves</a:t>
            </a:r>
          </a:p>
          <a:p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47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692696"/>
            <a:ext cx="388843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Arial" pitchFamily="34" charset="0"/>
                <a:cs typeface="Arial" pitchFamily="34" charset="0"/>
              </a:rPr>
              <a:t>Books:</a:t>
            </a:r>
          </a:p>
          <a:p>
            <a:r>
              <a:rPr lang="en-GB" sz="3600" dirty="0" smtClean="0">
                <a:latin typeface="Arial" pitchFamily="34" charset="0"/>
                <a:cs typeface="Arial" pitchFamily="34" charset="0"/>
              </a:rPr>
              <a:t>Griffiths</a:t>
            </a:r>
          </a:p>
          <a:p>
            <a:endParaRPr lang="en-GB" sz="3600" dirty="0">
              <a:latin typeface="Arial" pitchFamily="34" charset="0"/>
              <a:cs typeface="Arial" pitchFamily="34" charset="0"/>
            </a:endParaRPr>
          </a:p>
          <a:p>
            <a:r>
              <a:rPr lang="en-GB" sz="3200" dirty="0" smtClean="0">
                <a:latin typeface="Arial" pitchFamily="34" charset="0"/>
                <a:cs typeface="Arial" pitchFamily="34" charset="0"/>
              </a:rPr>
              <a:t>I will use this approach to the material as it’s genius at this level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538" y="0"/>
            <a:ext cx="4740990" cy="659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56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692696"/>
            <a:ext cx="835292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Arial" pitchFamily="34" charset="0"/>
                <a:cs typeface="Arial" pitchFamily="34" charset="0"/>
              </a:rPr>
              <a:t>Lectures: derivations/examples on the board. </a:t>
            </a:r>
          </a:p>
          <a:p>
            <a:endParaRPr lang="en-GB" sz="3600" dirty="0">
              <a:latin typeface="Arial" pitchFamily="34" charset="0"/>
              <a:cs typeface="Arial" pitchFamily="34" charset="0"/>
            </a:endParaRPr>
          </a:p>
          <a:p>
            <a:r>
              <a:rPr lang="en-GB" sz="3600" dirty="0" smtClean="0">
                <a:latin typeface="Arial" pitchFamily="34" charset="0"/>
                <a:cs typeface="Arial" pitchFamily="34" charset="0"/>
              </a:rPr>
              <a:t>You write them down and follow it!</a:t>
            </a:r>
          </a:p>
          <a:p>
            <a:endParaRPr lang="en-GB" sz="3600" dirty="0">
              <a:latin typeface="Arial" pitchFamily="34" charset="0"/>
              <a:cs typeface="Arial" pitchFamily="34" charset="0"/>
            </a:endParaRPr>
          </a:p>
          <a:p>
            <a:r>
              <a:rPr lang="en-GB" sz="3600" dirty="0" smtClean="0">
                <a:latin typeface="Arial" pitchFamily="34" charset="0"/>
                <a:cs typeface="Arial" pitchFamily="34" charset="0"/>
              </a:rPr>
              <a:t>Fairly comprehensive notes on </a:t>
            </a:r>
            <a:r>
              <a:rPr lang="en-GB" sz="3600" dirty="0" smtClean="0">
                <a:latin typeface="Arial" pitchFamily="34" charset="0"/>
                <a:cs typeface="Arial" pitchFamily="34" charset="0"/>
              </a:rPr>
              <a:t>duo</a:t>
            </a:r>
            <a:r>
              <a:rPr lang="en-GB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3600" dirty="0" smtClean="0">
                <a:latin typeface="Arial" pitchFamily="34" charset="0"/>
                <a:cs typeface="Arial" pitchFamily="34" charset="0"/>
              </a:rPr>
              <a:t>after each lecture if there are bits you don’t get (I write fairly </a:t>
            </a:r>
            <a:r>
              <a:rPr lang="en-GB" sz="3600" dirty="0" smtClean="0">
                <a:latin typeface="Arial" pitchFamily="34" charset="0"/>
                <a:cs typeface="Arial" pitchFamily="34" charset="0"/>
              </a:rPr>
              <a:t>fast and not always legibly)</a:t>
            </a:r>
            <a:endParaRPr lang="en-GB" sz="3600" dirty="0" smtClean="0">
              <a:latin typeface="Arial" pitchFamily="34" charset="0"/>
              <a:cs typeface="Arial" pitchFamily="34" charset="0"/>
            </a:endParaRPr>
          </a:p>
          <a:p>
            <a:endParaRPr lang="en-GB" sz="3600" dirty="0">
              <a:latin typeface="Arial" pitchFamily="34" charset="0"/>
              <a:cs typeface="Arial" pitchFamily="34" charset="0"/>
            </a:endParaRPr>
          </a:p>
          <a:p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34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692696"/>
            <a:ext cx="83529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Arial" pitchFamily="34" charset="0"/>
                <a:cs typeface="Arial" pitchFamily="34" charset="0"/>
              </a:rPr>
              <a:t>Office hour: Monday 1-2pm</a:t>
            </a:r>
          </a:p>
          <a:p>
            <a:endParaRPr lang="en-GB" sz="36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3600" dirty="0" smtClean="0">
                <a:latin typeface="Arial" pitchFamily="34" charset="0"/>
                <a:cs typeface="Arial" pitchFamily="34" charset="0"/>
              </a:rPr>
              <a:t>Rarely time at the end of a lecture</a:t>
            </a:r>
          </a:p>
          <a:p>
            <a:endParaRPr lang="en-GB" sz="36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3600" dirty="0" smtClean="0">
                <a:latin typeface="Arial" pitchFamily="34" charset="0"/>
                <a:cs typeface="Arial" pitchFamily="34" charset="0"/>
              </a:rPr>
              <a:t>Email me if you want to talk about the material but can’t make that slot and we can arrange a time</a:t>
            </a:r>
          </a:p>
          <a:p>
            <a:endParaRPr lang="en-GB" sz="3600" dirty="0">
              <a:latin typeface="Arial" pitchFamily="34" charset="0"/>
              <a:cs typeface="Arial" pitchFamily="34" charset="0"/>
            </a:endParaRPr>
          </a:p>
          <a:p>
            <a:r>
              <a:rPr lang="en-GB" sz="3600" dirty="0" smtClean="0">
                <a:latin typeface="Arial" pitchFamily="34" charset="0"/>
                <a:cs typeface="Arial" pitchFamily="34" charset="0"/>
              </a:rPr>
              <a:t>Chris.done@durham.ac.uk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06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412776"/>
            <a:ext cx="71287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Arial" pitchFamily="34" charset="0"/>
                <a:cs typeface="Arial" pitchFamily="34" charset="0"/>
              </a:rPr>
              <a:t>This lecture:</a:t>
            </a:r>
          </a:p>
          <a:p>
            <a:r>
              <a:rPr lang="en-GB" sz="3600" dirty="0" smtClean="0">
                <a:latin typeface="Arial" pitchFamily="34" charset="0"/>
                <a:cs typeface="Arial" pitchFamily="34" charset="0"/>
              </a:rPr>
              <a:t>Review of L1</a:t>
            </a:r>
          </a:p>
          <a:p>
            <a:r>
              <a:rPr lang="en-GB" sz="3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GB" sz="3600" dirty="0" err="1" smtClean="0">
                <a:latin typeface="Arial" pitchFamily="34" charset="0"/>
                <a:cs typeface="Arial" pitchFamily="34" charset="0"/>
              </a:rPr>
              <a:t>Schroedingers</a:t>
            </a:r>
            <a:r>
              <a:rPr lang="en-GB" sz="3600" dirty="0" smtClean="0">
                <a:latin typeface="Arial" pitchFamily="34" charset="0"/>
                <a:cs typeface="Arial" pitchFamily="34" charset="0"/>
              </a:rPr>
              <a:t> equation</a:t>
            </a:r>
          </a:p>
          <a:p>
            <a:r>
              <a:rPr lang="en-GB" sz="3600" dirty="0">
                <a:latin typeface="Arial" pitchFamily="34" charset="0"/>
                <a:cs typeface="Arial" pitchFamily="34" charset="0"/>
              </a:rPr>
              <a:t>	</a:t>
            </a:r>
            <a:r>
              <a:rPr lang="en-GB" sz="3600" dirty="0" smtClean="0">
                <a:latin typeface="Arial" pitchFamily="34" charset="0"/>
                <a:cs typeface="Arial" pitchFamily="34" charset="0"/>
              </a:rPr>
              <a:t>probability waves</a:t>
            </a:r>
          </a:p>
          <a:p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72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R. QUANTUM - DOUBLE SLIT EXPERIMENT.mp4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72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65" y="14208"/>
            <a:ext cx="9125055" cy="68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1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962" y="692696"/>
            <a:ext cx="9729653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7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05050"/>
            <a:ext cx="7620000" cy="22479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99592" y="3933056"/>
            <a:ext cx="3528392" cy="360040"/>
            <a:chOff x="899592" y="3861048"/>
            <a:chExt cx="3528392" cy="504056"/>
          </a:xfrm>
        </p:grpSpPr>
        <p:sp>
          <p:nvSpPr>
            <p:cNvPr id="3" name="Freeform 2"/>
            <p:cNvSpPr/>
            <p:nvPr/>
          </p:nvSpPr>
          <p:spPr>
            <a:xfrm>
              <a:off x="899592" y="3861048"/>
              <a:ext cx="3528392" cy="265852"/>
            </a:xfrm>
            <a:custGeom>
              <a:avLst/>
              <a:gdLst>
                <a:gd name="connsiteX0" fmla="*/ 0 w 3891516"/>
                <a:gd name="connsiteY0" fmla="*/ 1364996 h 1471322"/>
                <a:gd name="connsiteX1" fmla="*/ 595423 w 3891516"/>
                <a:gd name="connsiteY1" fmla="*/ 769573 h 1471322"/>
                <a:gd name="connsiteX2" fmla="*/ 1297172 w 3891516"/>
                <a:gd name="connsiteY2" fmla="*/ 174149 h 1471322"/>
                <a:gd name="connsiteX3" fmla="*/ 1935126 w 3891516"/>
                <a:gd name="connsiteY3" fmla="*/ 4029 h 1471322"/>
                <a:gd name="connsiteX4" fmla="*/ 2806995 w 3891516"/>
                <a:gd name="connsiteY4" fmla="*/ 301740 h 1471322"/>
                <a:gd name="connsiteX5" fmla="*/ 3508744 w 3891516"/>
                <a:gd name="connsiteY5" fmla="*/ 960959 h 1471322"/>
                <a:gd name="connsiteX6" fmla="*/ 3891516 w 3891516"/>
                <a:gd name="connsiteY6" fmla="*/ 1471322 h 1471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1516" h="1471322">
                  <a:moveTo>
                    <a:pt x="0" y="1364996"/>
                  </a:moveTo>
                  <a:cubicBezTo>
                    <a:pt x="189614" y="1166521"/>
                    <a:pt x="379228" y="968047"/>
                    <a:pt x="595423" y="769573"/>
                  </a:cubicBezTo>
                  <a:cubicBezTo>
                    <a:pt x="811618" y="571099"/>
                    <a:pt x="1073888" y="301740"/>
                    <a:pt x="1297172" y="174149"/>
                  </a:cubicBezTo>
                  <a:cubicBezTo>
                    <a:pt x="1520456" y="46558"/>
                    <a:pt x="1683489" y="-17236"/>
                    <a:pt x="1935126" y="4029"/>
                  </a:cubicBezTo>
                  <a:cubicBezTo>
                    <a:pt x="2186763" y="25294"/>
                    <a:pt x="2544725" y="142252"/>
                    <a:pt x="2806995" y="301740"/>
                  </a:cubicBezTo>
                  <a:cubicBezTo>
                    <a:pt x="3069265" y="461228"/>
                    <a:pt x="3327991" y="766029"/>
                    <a:pt x="3508744" y="960959"/>
                  </a:cubicBezTo>
                  <a:cubicBezTo>
                    <a:pt x="3689497" y="1155889"/>
                    <a:pt x="3790506" y="1313605"/>
                    <a:pt x="3891516" y="1471322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Freeform 3"/>
            <p:cNvSpPr/>
            <p:nvPr/>
          </p:nvSpPr>
          <p:spPr>
            <a:xfrm flipV="1">
              <a:off x="899592" y="4099252"/>
              <a:ext cx="3528392" cy="265852"/>
            </a:xfrm>
            <a:custGeom>
              <a:avLst/>
              <a:gdLst>
                <a:gd name="connsiteX0" fmla="*/ 0 w 3891516"/>
                <a:gd name="connsiteY0" fmla="*/ 1364996 h 1471322"/>
                <a:gd name="connsiteX1" fmla="*/ 595423 w 3891516"/>
                <a:gd name="connsiteY1" fmla="*/ 769573 h 1471322"/>
                <a:gd name="connsiteX2" fmla="*/ 1297172 w 3891516"/>
                <a:gd name="connsiteY2" fmla="*/ 174149 h 1471322"/>
                <a:gd name="connsiteX3" fmla="*/ 1935126 w 3891516"/>
                <a:gd name="connsiteY3" fmla="*/ 4029 h 1471322"/>
                <a:gd name="connsiteX4" fmla="*/ 2806995 w 3891516"/>
                <a:gd name="connsiteY4" fmla="*/ 301740 h 1471322"/>
                <a:gd name="connsiteX5" fmla="*/ 3508744 w 3891516"/>
                <a:gd name="connsiteY5" fmla="*/ 960959 h 1471322"/>
                <a:gd name="connsiteX6" fmla="*/ 3891516 w 3891516"/>
                <a:gd name="connsiteY6" fmla="*/ 1471322 h 1471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1516" h="1471322">
                  <a:moveTo>
                    <a:pt x="0" y="1364996"/>
                  </a:moveTo>
                  <a:cubicBezTo>
                    <a:pt x="189614" y="1166521"/>
                    <a:pt x="379228" y="968047"/>
                    <a:pt x="595423" y="769573"/>
                  </a:cubicBezTo>
                  <a:cubicBezTo>
                    <a:pt x="811618" y="571099"/>
                    <a:pt x="1073888" y="301740"/>
                    <a:pt x="1297172" y="174149"/>
                  </a:cubicBezTo>
                  <a:cubicBezTo>
                    <a:pt x="1520456" y="46558"/>
                    <a:pt x="1683489" y="-17236"/>
                    <a:pt x="1935126" y="4029"/>
                  </a:cubicBezTo>
                  <a:cubicBezTo>
                    <a:pt x="2186763" y="25294"/>
                    <a:pt x="2544725" y="142252"/>
                    <a:pt x="2806995" y="301740"/>
                  </a:cubicBezTo>
                  <a:cubicBezTo>
                    <a:pt x="3069265" y="461228"/>
                    <a:pt x="3327991" y="766029"/>
                    <a:pt x="3508744" y="960959"/>
                  </a:cubicBezTo>
                  <a:cubicBezTo>
                    <a:pt x="3689497" y="1155889"/>
                    <a:pt x="3790506" y="1313605"/>
                    <a:pt x="3891516" y="1471322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311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123</Words>
  <Application>Microsoft Office PowerPoint</Application>
  <PresentationFormat>On-screen Show (4:3)</PresentationFormat>
  <Paragraphs>34</Paragraphs>
  <Slides>28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Your Company Name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Your User Name</dc:creator>
  <cp:lastModifiedBy>Your User Name</cp:lastModifiedBy>
  <cp:revision>11</cp:revision>
  <dcterms:created xsi:type="dcterms:W3CDTF">2012-10-07T14:56:13Z</dcterms:created>
  <dcterms:modified xsi:type="dcterms:W3CDTF">2013-10-07T09:19:20Z</dcterms:modified>
</cp:coreProperties>
</file>