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bin" ContentType="application/vnd.openxmlformats-officedocument.presentationml.printerSettings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2696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1B0A-649F-AC49-B34E-C1C43A1EDD0C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1148-49EC-5C45-A7BB-CB9DD32C3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1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1B0A-649F-AC49-B34E-C1C43A1EDD0C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1148-49EC-5C45-A7BB-CB9DD32C3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38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167"/>
            <a:ext cx="1157288" cy="11269134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167"/>
            <a:ext cx="3357563" cy="11269134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1B0A-649F-AC49-B34E-C1C43A1EDD0C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1148-49EC-5C45-A7BB-CB9DD32C3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9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1B0A-649F-AC49-B34E-C1C43A1EDD0C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1148-49EC-5C45-A7BB-CB9DD32C3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1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1B0A-649F-AC49-B34E-C1C43A1EDD0C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1148-49EC-5C45-A7BB-CB9DD32C3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6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8"/>
            <a:ext cx="2257425" cy="87164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8"/>
            <a:ext cx="2257425" cy="87164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1B0A-649F-AC49-B34E-C1C43A1EDD0C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1148-49EC-5C45-A7BB-CB9DD32C3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1B0A-649F-AC49-B34E-C1C43A1EDD0C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1148-49EC-5C45-A7BB-CB9DD32C3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1B0A-649F-AC49-B34E-C1C43A1EDD0C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1148-49EC-5C45-A7BB-CB9DD32C3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2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1B0A-649F-AC49-B34E-C1C43A1EDD0C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1148-49EC-5C45-A7BB-CB9DD32C3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3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1B0A-649F-AC49-B34E-C1C43A1EDD0C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1148-49EC-5C45-A7BB-CB9DD32C3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5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1B0A-649F-AC49-B34E-C1C43A1EDD0C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1148-49EC-5C45-A7BB-CB9DD32C3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1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1B0A-649F-AC49-B34E-C1C43A1EDD0C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21148-49EC-5C45-A7BB-CB9DD32C3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5" descr="poster-design-rochester2_0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17900" y="0"/>
            <a:ext cx="3323167" cy="1189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poster-design-rochester2_0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6316" y="1"/>
            <a:ext cx="3323167" cy="1189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 descr="poster-design-rochester2_0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33" y="1"/>
            <a:ext cx="3323167" cy="1189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Squeezing light into </a:t>
            </a:r>
            <a:r>
              <a:rPr lang="en-US" sz="4800" dirty="0" err="1" smtClean="0">
                <a:solidFill>
                  <a:schemeClr val="bg1"/>
                </a:solidFill>
              </a:rPr>
              <a:t>nanometre</a:t>
            </a:r>
            <a:r>
              <a:rPr lang="en-US" sz="4800" dirty="0" smtClean="0">
                <a:solidFill>
                  <a:schemeClr val="bg1"/>
                </a:solidFill>
              </a:rPr>
              <a:t> cages: putting the nano into photonics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699" y="5410200"/>
            <a:ext cx="4961467" cy="2336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Professor Jeremy </a:t>
            </a:r>
            <a:r>
              <a:rPr lang="en-US" dirty="0" err="1" smtClean="0">
                <a:solidFill>
                  <a:schemeClr val="bg1"/>
                </a:solidFill>
              </a:rPr>
              <a:t>Baumberg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Director of the </a:t>
            </a:r>
            <a:r>
              <a:rPr lang="hu-HU" sz="2400" dirty="0" smtClean="0">
                <a:solidFill>
                  <a:schemeClr val="bg1"/>
                </a:solidFill>
              </a:rPr>
              <a:t>NanoPhotonics Centre</a:t>
            </a:r>
            <a:r>
              <a:rPr lang="en-US" sz="2400" dirty="0">
                <a:solidFill>
                  <a:schemeClr val="bg1"/>
                </a:solidFill>
              </a:rPr>
              <a:t>,</a:t>
            </a:r>
            <a:r>
              <a:rPr lang="en-US" sz="2400" dirty="0" smtClean="0">
                <a:solidFill>
                  <a:schemeClr val="bg1"/>
                </a:solidFill>
              </a:rPr>
              <a:t> University of Cambridge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39856" y="563115"/>
            <a:ext cx="3619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 2011 Rochester lecture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97303" y="-103403"/>
            <a:ext cx="3129367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9700" dist="50800" dir="4559975" sx="99001" sy="99001" algn="tl" rotWithShape="0">
              <a:srgbClr val="000000">
                <a:alpha val="56000"/>
              </a:srgb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en-GB" dirty="0">
              <a:solidFill>
                <a:schemeClr val="bg1"/>
              </a:solidFill>
              <a:latin typeface="Arial Black" pitchFamily="-123" charset="0"/>
            </a:endParaRPr>
          </a:p>
          <a:p>
            <a:pPr algn="ctr"/>
            <a:r>
              <a:rPr lang="en-GB" sz="2300" dirty="0">
                <a:solidFill>
                  <a:schemeClr val="bg1"/>
                </a:solidFill>
                <a:latin typeface="Times CE" pitchFamily="-123" charset="-18"/>
              </a:rPr>
              <a:t>Department of Physics</a:t>
            </a:r>
            <a:endParaRPr lang="en-US" dirty="0">
              <a:solidFill>
                <a:schemeClr val="bg1"/>
              </a:solidFill>
              <a:latin typeface="Arial Black" pitchFamily="-123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97000" y="7149068"/>
            <a:ext cx="4946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Wednesday 7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December 2011 at 4.30pm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2835" y="7606268"/>
            <a:ext cx="4946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 the Appleby Lecture theatre (W103)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735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8562</TotalTime>
  <Words>44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Squeezing light into nanometre cages: putting the nano into photonics</vt:lpstr>
    </vt:vector>
  </TitlesOfParts>
  <Company>University of Durham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Squeezing light into nantometre cages: putting the nano into photonics</dc:title>
  <dc:creator>Alastair Edge</dc:creator>
  <cp:lastModifiedBy>Alastair Edge</cp:lastModifiedBy>
  <cp:revision>9</cp:revision>
  <cp:lastPrinted>2011-11-10T15:01:26Z</cp:lastPrinted>
  <dcterms:created xsi:type="dcterms:W3CDTF">2011-11-04T16:48:03Z</dcterms:created>
  <dcterms:modified xsi:type="dcterms:W3CDTF">2011-11-11T14:57:54Z</dcterms:modified>
</cp:coreProperties>
</file>