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7" r:id="rId3"/>
    <p:sldId id="272" r:id="rId4"/>
    <p:sldId id="262" r:id="rId5"/>
    <p:sldId id="258" r:id="rId6"/>
    <p:sldId id="264" r:id="rId7"/>
    <p:sldId id="275" r:id="rId8"/>
    <p:sldId id="274" r:id="rId9"/>
    <p:sldId id="268" r:id="rId10"/>
    <p:sldId id="269" r:id="rId11"/>
    <p:sldId id="270" r:id="rId12"/>
    <p:sldId id="271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8"/>
    <p:restoredTop sz="95574"/>
  </p:normalViewPr>
  <p:slideViewPr>
    <p:cSldViewPr snapToGrid="0">
      <p:cViewPr>
        <p:scale>
          <a:sx n="78" d="100"/>
          <a:sy n="78" d="100"/>
        </p:scale>
        <p:origin x="112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5F11C-F321-216F-015B-41A1D783D7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091836-C852-72A4-EB79-8A0D2B231A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1915F6-F7E4-DF5B-3CEA-861A22B58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61E1FA-0775-B8FA-DE88-80421D720F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A6B29-5538-52CF-6250-8793899E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68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A3BDA-6EB4-C848-2B96-BD869A016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7767EE-ADAA-4843-B883-3A66056FBE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535E8-56E5-8A85-24CE-8AB4CABF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811FE-DFEE-D6B8-04B1-E9A95A36E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8A090-5AA9-F156-D217-ECFA2CD4B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048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F6952D-F319-1F46-88A8-FB2993AE7D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80693E-1C8F-E708-66DC-D181A00CE7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C87EEF-5D3E-D49D-326D-5ED16B895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C708C7-0405-6FC0-90AA-D430DCBD4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08111-125E-3A13-3525-6489AFB0E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32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5FEB-A582-B3F8-1478-B3046F34C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FD86D-C375-5F1C-E259-FCC82A2B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D1929-39A1-3E32-49EB-270228841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B32ED-9DFD-C404-38A5-CC7290933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EC812-78AD-2DA0-2FAB-170B8F1AB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447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BF218-B2F8-8E3A-659D-027CEA6AD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4425AE-279F-5A91-8126-5CE50CD09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E977C-CDD9-CB7B-5970-92EF2128D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F4B65-B710-DB6E-9FB1-7400EC87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FAFB67-4D46-658F-68BC-D406F494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710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48B30-1468-3046-EC07-2E20EA0EF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B4215-5AC2-D793-E931-6CDD049405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2F707-4A0C-1776-1D35-0838E17D4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227361-1ECC-3415-EB7E-F55EA5367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BC7403-BE7A-25EB-DF07-F1E54388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5891B-3CC9-A25E-221F-3C1373A81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740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80176-A455-0612-4103-325B8E6E1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87C74-ED7E-E37A-6EC8-F002560011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12C6A3-1B75-3354-6CDD-AE5C73EA3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E4D204-1B95-018E-770C-E2DB6911D5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FB6A5B-8963-D3AE-763A-3927CEF602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478EB-C68F-F7E0-FC69-4FAF89D68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6F117A-69B1-2EDC-E5FB-D63AD8A89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C2D4E8-8A04-D416-E161-F582F2A2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012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A5F07-91A5-B491-7C31-570CA6CCF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EFEE11-C863-B154-4B9D-910AE7B5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4D1082-528B-D2B3-C0C5-9D7446D1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D8C0D-EDF7-1607-CBE6-10BF413D4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76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D1DD86-1732-8C03-4B94-FAC5AEDBA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9A0A4E-6182-CBE1-FC64-504FA337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7ED3AE-70FB-1DD0-CFCC-45FF9B507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08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BE8D6-3501-2ABB-FC03-6BF7EF5B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45619-DF36-BF6D-A98F-8B6CE146A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CDF92-B2F4-793C-94E6-4AAFFA4BF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617EF4-549B-DD0A-D8E1-048E7A7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1B956-B158-1ECE-37CD-9EC42CB2A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44CE4-77D1-EF81-27A9-4270977D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20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8CD9F-8DA7-1F33-2A34-1E484D54E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36B482-E463-900E-8CF9-40985BF957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C5CA1D-F38B-5273-B007-A30BF05FF9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A69D8B-A854-3360-954E-0B4AA0772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77E84-9B4C-B3A5-7470-DA7ECEED2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2E7F6-7403-974D-0F6D-1C25A41F7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49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99066CD-076D-006D-DDF0-BDF6BB15FB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FCF829-F2C4-FB16-FE11-4F03ABE057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41986-E01C-9D30-5780-6CE0F4D649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F7A6F-B89B-6543-82E4-A8270021E767}" type="datetimeFigureOut">
              <a:rPr lang="en-US" smtClean="0"/>
              <a:t>9/17/22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BEE49E-BB7F-EDCE-D86D-A873CF766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5FF99D-6F1D-BC58-86A4-659AAF14A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5F4EA-165F-664A-8F31-679FF0D742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414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church?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61CA1-6FD6-1842-DD05-A0C8AD5FB933}"/>
              </a:ext>
            </a:extLst>
          </p:cNvPr>
          <p:cNvSpPr txBox="1"/>
          <p:nvPr/>
        </p:nvSpPr>
        <p:spPr>
          <a:xfrm>
            <a:off x="838200" y="2051222"/>
            <a:ext cx="54637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Not a building</a:t>
            </a:r>
          </a:p>
          <a:p>
            <a:r>
              <a:rPr lang="en-US" sz="3200" dirty="0"/>
              <a:t>(even if beautiful)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60D45-0CC0-796E-3555-7A57D7F55B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129" y="1736348"/>
            <a:ext cx="6689583" cy="481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539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2ACB-83F5-13DA-9DE4-BA0FFB1C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03346"/>
          </a:xfrm>
        </p:spPr>
        <p:txBody>
          <a:bodyPr/>
          <a:lstStyle/>
          <a:p>
            <a:r>
              <a:rPr lang="en-US" dirty="0" err="1"/>
              <a:t>Cragside</a:t>
            </a:r>
            <a:r>
              <a:rPr lang="en-US" dirty="0"/>
              <a:t> labyrinth…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dark and scary</a:t>
            </a:r>
            <a:br>
              <a:rPr lang="en-US" dirty="0"/>
            </a:br>
            <a:r>
              <a:rPr lang="en-US" dirty="0"/>
              <a:t>if you are lost</a:t>
            </a:r>
            <a:br>
              <a:rPr lang="en-US" dirty="0"/>
            </a:br>
            <a:r>
              <a:rPr lang="en-US" dirty="0"/>
              <a:t>(aged 6….)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295545-AB6E-8449-C6C4-19CD1838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943" y="1690687"/>
            <a:ext cx="6402916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289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2ACB-83F5-13DA-9DE4-BA0FFB1CF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Cragside</a:t>
            </a:r>
            <a:r>
              <a:rPr lang="en-US" dirty="0"/>
              <a:t> labyrinth .. Centre (treehouse)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E74BC-781F-B442-6464-826AA00898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435" y="2105585"/>
            <a:ext cx="9619129" cy="420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61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0338"/>
          </a:xfrm>
        </p:spPr>
        <p:txBody>
          <a:bodyPr/>
          <a:lstStyle/>
          <a:p>
            <a:r>
              <a:rPr lang="en-US" dirty="0"/>
              <a:t>Following people who seem to know where they are heading and what they are doing….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3A50F-C983-1E0D-22DC-411A4C65F973}"/>
              </a:ext>
            </a:extLst>
          </p:cNvPr>
          <p:cNvSpPr txBox="1"/>
          <p:nvPr/>
        </p:nvSpPr>
        <p:spPr>
          <a:xfrm>
            <a:off x="838200" y="2427739"/>
            <a:ext cx="1091307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Don’t just find company in the maze of life to make you feel safe, come into the </a:t>
            </a:r>
            <a:r>
              <a:rPr lang="en-US" sz="3200" dirty="0" err="1"/>
              <a:t>centre</a:t>
            </a:r>
            <a:r>
              <a:rPr lang="en-US" sz="3200" dirty="0"/>
              <a:t>, come and meet your family, and be family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6803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10338"/>
          </a:xfrm>
        </p:spPr>
        <p:txBody>
          <a:bodyPr/>
          <a:lstStyle/>
          <a:p>
            <a:r>
              <a:rPr lang="en-US" dirty="0"/>
              <a:t>Following people who seem to know where they are heading and what they are doing….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603A50F-C983-1E0D-22DC-411A4C65F973}"/>
              </a:ext>
            </a:extLst>
          </p:cNvPr>
          <p:cNvSpPr txBox="1"/>
          <p:nvPr/>
        </p:nvSpPr>
        <p:spPr>
          <a:xfrm>
            <a:off x="838200" y="2427739"/>
            <a:ext cx="1091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Don’t just find company in the maze of life to make you feel safe, come into the </a:t>
            </a:r>
            <a:r>
              <a:rPr lang="en-US" sz="3200" dirty="0" err="1"/>
              <a:t>centre</a:t>
            </a:r>
            <a:r>
              <a:rPr lang="en-US" sz="3200" dirty="0"/>
              <a:t>, come and meet your family, and be family</a:t>
            </a:r>
          </a:p>
          <a:p>
            <a:endParaRPr lang="en-US" sz="3200" dirty="0"/>
          </a:p>
          <a:p>
            <a:r>
              <a:rPr lang="en-US" sz="3200" dirty="0"/>
              <a:t>And if all this is news to you, that you can have a family</a:t>
            </a:r>
          </a:p>
          <a:p>
            <a:r>
              <a:rPr lang="en-US" sz="3200" dirty="0"/>
              <a:t>Come and meet </a:t>
            </a:r>
            <a:r>
              <a:rPr lang="en-US" sz="3200" dirty="0" err="1"/>
              <a:t>jesus</a:t>
            </a:r>
            <a:r>
              <a:rPr lang="en-US" sz="3200" dirty="0"/>
              <a:t>, the one who makes all this possible</a:t>
            </a:r>
          </a:p>
          <a:p>
            <a:r>
              <a:rPr lang="en-US" sz="3200" dirty="0"/>
              <a:t>And then come and meet your family</a:t>
            </a:r>
          </a:p>
          <a:p>
            <a:endParaRPr lang="en-US" sz="3200" dirty="0"/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02961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the church?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61CA1-6FD6-1842-DD05-A0C8AD5FB933}"/>
              </a:ext>
            </a:extLst>
          </p:cNvPr>
          <p:cNvSpPr txBox="1"/>
          <p:nvPr/>
        </p:nvSpPr>
        <p:spPr>
          <a:xfrm>
            <a:off x="838200" y="2051222"/>
            <a:ext cx="43613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  <a:p>
            <a:r>
              <a:rPr lang="en-US" sz="3200" dirty="0"/>
              <a:t>Not just 1-2 hours on a Sunday whether its like either of these photos!</a:t>
            </a:r>
          </a:p>
          <a:p>
            <a:endParaRPr lang="en-US" sz="3200" dirty="0"/>
          </a:p>
          <a:p>
            <a:r>
              <a:rPr lang="en-US" sz="3200" dirty="0"/>
              <a:t>(though its part of it)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A52B56-514B-F1AF-2994-78EEAA718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3343" y="2646660"/>
            <a:ext cx="5905500" cy="3930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C45203-8516-A280-8649-5D79E9F1A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343" y="280494"/>
            <a:ext cx="59055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0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Family! children of God, Jesus is our brother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61CA1-6FD6-1842-DD05-A0C8AD5FB933}"/>
              </a:ext>
            </a:extLst>
          </p:cNvPr>
          <p:cNvSpPr txBox="1"/>
          <p:nvPr/>
        </p:nvSpPr>
        <p:spPr>
          <a:xfrm>
            <a:off x="838200" y="1569309"/>
            <a:ext cx="10913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thing that unites us is MUCH bigger than our differences…</a:t>
            </a:r>
          </a:p>
          <a:p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212E88-27D9-9DBF-07A7-192561CDD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13" t="12216" r="17154" b="15351"/>
          <a:stretch/>
        </p:blipFill>
        <p:spPr>
          <a:xfrm rot="5400000">
            <a:off x="-20956" y="3092740"/>
            <a:ext cx="4261516" cy="3135530"/>
          </a:xfrm>
          <a:prstGeom prst="rect">
            <a:avLst/>
          </a:prstGeom>
        </p:spPr>
      </p:pic>
      <p:pic>
        <p:nvPicPr>
          <p:cNvPr id="9" name="Picture 8" descr="A person sitting in a chair&#10;&#10;Description automatically generated with medium confidence">
            <a:extLst>
              <a:ext uri="{FF2B5EF4-FFF2-40B4-BE49-F238E27FC236}">
                <a16:creationId xmlns:a16="http://schemas.microsoft.com/office/drawing/2014/main" id="{60289A63-23E1-7737-7723-9F6768516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471643" y="3045819"/>
            <a:ext cx="4328254" cy="3246191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67EC469E-35E4-CE76-99D3-A51D6D110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058317" y="3070779"/>
            <a:ext cx="4328253" cy="32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99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Family – children of God, </a:t>
            </a:r>
            <a:r>
              <a:rPr lang="en-US" dirty="0" err="1"/>
              <a:t>jesus</a:t>
            </a:r>
            <a:r>
              <a:rPr lang="en-US" dirty="0"/>
              <a:t> is our brother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B61CA1-6FD6-1842-DD05-A0C8AD5FB933}"/>
              </a:ext>
            </a:extLst>
          </p:cNvPr>
          <p:cNvSpPr txBox="1"/>
          <p:nvPr/>
        </p:nvSpPr>
        <p:spPr>
          <a:xfrm>
            <a:off x="838200" y="1569309"/>
            <a:ext cx="1091307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thing that unites us is MUCH bigger than our differences</a:t>
            </a:r>
          </a:p>
          <a:p>
            <a:endParaRPr lang="en-US" sz="3200" dirty="0"/>
          </a:p>
          <a:p>
            <a:r>
              <a:rPr lang="en-US" sz="3200" dirty="0"/>
              <a:t>Brexit/remain, vax/anti, Rich/poor, monarchist/not, black/white, gender/sexuality, science/faith</a:t>
            </a:r>
          </a:p>
          <a:p>
            <a:endParaRPr lang="en-US" sz="3200" dirty="0"/>
          </a:p>
          <a:p>
            <a:r>
              <a:rPr lang="en-US" sz="3200" dirty="0"/>
              <a:t>My life got easier when I stopped looking for people like me!</a:t>
            </a:r>
          </a:p>
          <a:p>
            <a:endParaRPr lang="en-US" sz="3200" dirty="0"/>
          </a:p>
          <a:p>
            <a:r>
              <a:rPr lang="en-US" sz="3200" dirty="0"/>
              <a:t>Social media amplifies voices we like to hear/agree with. </a:t>
            </a:r>
          </a:p>
          <a:p>
            <a:r>
              <a:rPr lang="en-US" sz="3200" dirty="0"/>
              <a:t>we like to think that all right thinking people think the same way as us on controversial issues. They don’t and we don’t!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24730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build family with differences…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34973-BDC7-A8C7-C0B2-C811F27DC789}"/>
              </a:ext>
            </a:extLst>
          </p:cNvPr>
          <p:cNvSpPr txBox="1"/>
          <p:nvPr/>
        </p:nvSpPr>
        <p:spPr>
          <a:xfrm>
            <a:off x="838200" y="2051222"/>
            <a:ext cx="1135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With difficulty!!! But we do it in our families and its just the same</a:t>
            </a:r>
          </a:p>
          <a:p>
            <a:endParaRPr lang="en-US" sz="3200" dirty="0"/>
          </a:p>
          <a:p>
            <a:r>
              <a:rPr lang="en-US" sz="3200" dirty="0"/>
              <a:t>It takes time and effort – especially after covid</a:t>
            </a:r>
          </a:p>
          <a:p>
            <a:endParaRPr lang="en-US" sz="3200" dirty="0"/>
          </a:p>
          <a:p>
            <a:r>
              <a:rPr lang="en-US" sz="3200" dirty="0"/>
              <a:t>Practice hospitality, don’t give up the habit of meeting together…</a:t>
            </a:r>
          </a:p>
          <a:p>
            <a:endParaRPr lang="en-US" sz="3200" dirty="0"/>
          </a:p>
          <a:p>
            <a:r>
              <a:rPr lang="en-US" sz="3200" dirty="0"/>
              <a:t>Covid was very isolating and we kind of got used to it!</a:t>
            </a:r>
          </a:p>
          <a:p>
            <a:r>
              <a:rPr lang="en-US" sz="3200" dirty="0"/>
              <a:t>We need to get back into the habit (need to change!)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49620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34973-BDC7-A8C7-C0B2-C811F27DC789}"/>
              </a:ext>
            </a:extLst>
          </p:cNvPr>
          <p:cNvSpPr txBox="1"/>
          <p:nvPr/>
        </p:nvSpPr>
        <p:spPr>
          <a:xfrm>
            <a:off x="419100" y="2067550"/>
            <a:ext cx="11772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Get to know each other as individuals - All sorts of people/life stages.</a:t>
            </a:r>
          </a:p>
          <a:p>
            <a:endParaRPr lang="en-US" sz="3200" dirty="0"/>
          </a:p>
          <a:p>
            <a:r>
              <a:rPr lang="en-US" sz="3200" dirty="0"/>
              <a:t>grieve with each other, celebrate with each other</a:t>
            </a:r>
          </a:p>
          <a:p>
            <a:endParaRPr lang="en-US" sz="3200" dirty="0"/>
          </a:p>
          <a:p>
            <a:r>
              <a:rPr lang="en-US" sz="3200" dirty="0"/>
              <a:t>Share our experience of god, working in our lives</a:t>
            </a:r>
          </a:p>
          <a:p>
            <a:r>
              <a:rPr lang="en-US" sz="3200" dirty="0"/>
              <a:t>Worship together, pray together, </a:t>
            </a:r>
          </a:p>
          <a:p>
            <a:r>
              <a:rPr lang="en-US" sz="3200" dirty="0"/>
              <a:t>prophesy over each other, practice using spiritual gifts</a:t>
            </a:r>
          </a:p>
          <a:p>
            <a:r>
              <a:rPr lang="en-US" sz="3200" dirty="0"/>
              <a:t>Support each other in reaching out, reach out together</a:t>
            </a:r>
          </a:p>
        </p:txBody>
      </p:sp>
    </p:spTree>
    <p:extLst>
      <p:ext uri="{BB962C8B-B14F-4D97-AF65-F5344CB8AC3E}">
        <p14:creationId xmlns:p14="http://schemas.microsoft.com/office/powerpoint/2010/main" val="1703687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34973-BDC7-A8C7-C0B2-C811F27DC789}"/>
              </a:ext>
            </a:extLst>
          </p:cNvPr>
          <p:cNvSpPr txBox="1"/>
          <p:nvPr/>
        </p:nvSpPr>
        <p:spPr>
          <a:xfrm>
            <a:off x="419100" y="2067550"/>
            <a:ext cx="117729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Get to know each other as individuals - All sorts of people/life stages.</a:t>
            </a:r>
          </a:p>
          <a:p>
            <a:endParaRPr lang="en-US" sz="3200" dirty="0"/>
          </a:p>
          <a:p>
            <a:r>
              <a:rPr lang="en-US" sz="3200" dirty="0"/>
              <a:t>grieve with each other, celebrate with each other</a:t>
            </a:r>
          </a:p>
          <a:p>
            <a:endParaRPr lang="en-US" sz="3200" dirty="0"/>
          </a:p>
          <a:p>
            <a:r>
              <a:rPr lang="en-US" sz="3200" dirty="0"/>
              <a:t>Share our experience of god, working in our lives</a:t>
            </a:r>
          </a:p>
          <a:p>
            <a:r>
              <a:rPr lang="en-US" sz="3200" dirty="0"/>
              <a:t>Worship together, pray together, </a:t>
            </a:r>
          </a:p>
          <a:p>
            <a:r>
              <a:rPr lang="en-US" sz="3200" dirty="0"/>
              <a:t>prophesy over each other, practice using spiritual gifts</a:t>
            </a:r>
          </a:p>
          <a:p>
            <a:r>
              <a:rPr lang="en-US" sz="3200" dirty="0"/>
              <a:t>Support each other in reaching out, reach out together</a:t>
            </a:r>
          </a:p>
        </p:txBody>
      </p:sp>
    </p:spTree>
    <p:extLst>
      <p:ext uri="{BB962C8B-B14F-4D97-AF65-F5344CB8AC3E}">
        <p14:creationId xmlns:p14="http://schemas.microsoft.com/office/powerpoint/2010/main" val="428147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CE340-07D4-A02C-D4CD-89C2F0C7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groups!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A34973-BDC7-A8C7-C0B2-C811F27DC789}"/>
              </a:ext>
            </a:extLst>
          </p:cNvPr>
          <p:cNvSpPr txBox="1"/>
          <p:nvPr/>
        </p:nvSpPr>
        <p:spPr>
          <a:xfrm>
            <a:off x="838200" y="2051222"/>
            <a:ext cx="109130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Traditionally they meet on an evening</a:t>
            </a:r>
          </a:p>
          <a:p>
            <a:r>
              <a:rPr lang="en-US" sz="3200" dirty="0"/>
              <a:t>I’ve got kids, I work shifts, I travel a lot, I can’t travel …</a:t>
            </a:r>
          </a:p>
          <a:p>
            <a:endParaRPr lang="en-US" sz="3200" dirty="0"/>
          </a:p>
          <a:p>
            <a:r>
              <a:rPr lang="en-US" sz="3200" dirty="0"/>
              <a:t>Think of what could work for you – sat morning/day group?</a:t>
            </a:r>
          </a:p>
          <a:p>
            <a:endParaRPr lang="en-US" sz="3200" dirty="0"/>
          </a:p>
          <a:p>
            <a:r>
              <a:rPr lang="en-US" sz="3200" dirty="0"/>
              <a:t>If it doesn’t exist, come and talk to </a:t>
            </a:r>
            <a:r>
              <a:rPr lang="en-US" sz="3200" dirty="0" err="1"/>
              <a:t>alan</a:t>
            </a:r>
            <a:r>
              <a:rPr lang="en-US" sz="3200" dirty="0"/>
              <a:t>. </a:t>
            </a:r>
          </a:p>
          <a:p>
            <a:r>
              <a:rPr lang="en-US" sz="3200" dirty="0"/>
              <a:t>We can help connect people to set it up together!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805779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02ACB-83F5-13DA-9DE4-BA0FFB1CF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906" y="265112"/>
            <a:ext cx="10515600" cy="1325563"/>
          </a:xfrm>
        </p:spPr>
        <p:txBody>
          <a:bodyPr/>
          <a:lstStyle/>
          <a:p>
            <a:r>
              <a:rPr lang="en-US" dirty="0" err="1"/>
              <a:t>Cragside</a:t>
            </a:r>
            <a:r>
              <a:rPr lang="en-US" dirty="0"/>
              <a:t> labyrinth  - amazing(groan)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CCF3B5-F9BB-1B81-1C90-1FC999DA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189" y="1616075"/>
            <a:ext cx="6502400" cy="487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025F2-A852-8D27-3D9C-F12D05C39C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115"/>
          <a:stretch/>
        </p:blipFill>
        <p:spPr>
          <a:xfrm>
            <a:off x="7184571" y="1565275"/>
            <a:ext cx="467424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6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576</Words>
  <Application>Microsoft Macintosh PowerPoint</Application>
  <PresentationFormat>Widescreen</PresentationFormat>
  <Paragraphs>68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What is the church?</vt:lpstr>
      <vt:lpstr>What is the church?</vt:lpstr>
      <vt:lpstr>Family! children of God, Jesus is our brother</vt:lpstr>
      <vt:lpstr>Family – children of God, jesus is our brother</vt:lpstr>
      <vt:lpstr>How do we build family with differences…</vt:lpstr>
      <vt:lpstr>Small groups!</vt:lpstr>
      <vt:lpstr>Small groups!</vt:lpstr>
      <vt:lpstr>Small groups!</vt:lpstr>
      <vt:lpstr>Cragside labyrinth  - amazing(groan)</vt:lpstr>
      <vt:lpstr>Cragside labyrinth…   dark and scary if you are lost (aged 6….) </vt:lpstr>
      <vt:lpstr>Cragside labyrinth .. Centre (treehouse)</vt:lpstr>
      <vt:lpstr>Following people who seem to know where they are heading and what they are doing….</vt:lpstr>
      <vt:lpstr>Following people who seem to know where they are heading and what they are doing….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church?</dc:title>
  <dc:creator>DONE, CHRISTINE</dc:creator>
  <cp:lastModifiedBy>DONE, CHRISTINE</cp:lastModifiedBy>
  <cp:revision>18</cp:revision>
  <dcterms:created xsi:type="dcterms:W3CDTF">2022-09-17T12:08:08Z</dcterms:created>
  <dcterms:modified xsi:type="dcterms:W3CDTF">2022-09-18T07:55:00Z</dcterms:modified>
</cp:coreProperties>
</file>